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1" r:id="rId2"/>
    <p:sldId id="263" r:id="rId3"/>
    <p:sldId id="258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3" r:id="rId14"/>
    <p:sldId id="274" r:id="rId15"/>
    <p:sldId id="272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5B9DB-10FB-49D0-9AAD-4E4FDDE0A657}" type="datetimeFigureOut">
              <a:rPr lang="nl-NL" smtClean="0"/>
              <a:t>14-9-2019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F284A-1FCD-4EAC-B8A4-A6DE0E5D94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440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340913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10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45104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11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71023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12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161011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13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334041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14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8508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15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17026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72664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56985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57480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41855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45002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08134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40323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2B54BC-B4D2-4AAF-B0A3-F52B74935C0F}" type="slidenum">
              <a:rPr lang="nl-NL" altLang="nl-NL" smtClean="0"/>
              <a:pPr/>
              <a:t>9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85808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76A1E8-0135-4F0F-8541-108CF6213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766336-2BCA-499F-BE07-75C9D5FD5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D6EC25-69D7-4924-A60A-2CC4E236B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1BC9-6C46-41FB-8D57-98A962A75458}" type="datetimeFigureOut">
              <a:rPr lang="nl-NL" smtClean="0"/>
              <a:t>14-9-2019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DFFCB3-735D-4613-A943-73A26F528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1E2A75-2F49-4707-BC67-FB774F64C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D825-EB50-4D61-A8BB-68246AEE2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238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3BA15F-FDF2-4295-9644-942FFDE17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DE38D67-337C-40DD-AEB2-A3A3DEEAA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34A192-CFB4-4F0B-A0DE-B7F6307D6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1BC9-6C46-41FB-8D57-98A962A75458}" type="datetimeFigureOut">
              <a:rPr lang="nl-NL" smtClean="0"/>
              <a:t>14-9-2019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0D0E36-46D8-43C3-834D-BF13F02A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2F34FF-DED2-46A2-9294-779FD7F23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D825-EB50-4D61-A8BB-68246AEE2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457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F257444-7D59-49AF-9DD9-51B79F1F37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BED8933-EA51-466D-BC6D-A8D34CBFF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C9B531-8F3C-45E2-8F5B-7B58ADDB7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1BC9-6C46-41FB-8D57-98A962A75458}" type="datetimeFigureOut">
              <a:rPr lang="nl-NL" smtClean="0"/>
              <a:t>14-9-2019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42C391-4AC8-4B1F-B4FD-BD616E35A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95CA46-F66E-460A-99B9-41F84F47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D825-EB50-4D61-A8BB-68246AEE2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32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B85F5-4444-4657-959F-44CDD301F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47B523-4733-4D6C-B89E-3BA1B3E73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741031-78BF-4DC4-90A9-E40E31225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1BC9-6C46-41FB-8D57-98A962A75458}" type="datetimeFigureOut">
              <a:rPr lang="nl-NL" smtClean="0"/>
              <a:t>14-9-2019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573AF6-F31A-49BC-A23E-1EA3B4F55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8149B2-5789-4379-ADC0-44EB6FCC3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D825-EB50-4D61-A8BB-68246AEE2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2680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1A0042-D0FD-4276-8528-EF4FBC5ED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9224F4D-A6B0-4589-8E64-B941E26D1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3AFFEDA-69F8-48CA-AB36-25B39CC5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1BC9-6C46-41FB-8D57-98A962A75458}" type="datetimeFigureOut">
              <a:rPr lang="nl-NL" smtClean="0"/>
              <a:t>14-9-2019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651DAF-EDF3-476E-B440-77494C30B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41B9FD-4436-46B2-AFE0-B1A5D872D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D825-EB50-4D61-A8BB-68246AEE2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4122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9D9BA-3BCE-439D-9C65-3F9C8D36B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CA827E-1167-4566-934D-20C246C5F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6BCC164-CE5F-48C0-AAB9-554BCBD2D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64B4BB0-167D-44C3-A785-B970B059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1BC9-6C46-41FB-8D57-98A962A75458}" type="datetimeFigureOut">
              <a:rPr lang="nl-NL" smtClean="0"/>
              <a:t>14-9-2019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AEDAE4-31C9-40F6-9A8F-C75EB4EE2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EBBAE24-F857-472E-8CCA-BC746D894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D825-EB50-4D61-A8BB-68246AEE2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090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F6CBEA-D4C0-438A-A383-25558575F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84572B-75DB-4275-89E6-EF766313C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5B0C914-D62E-4727-AA8E-676C48B9F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EC87C06-17A4-4846-80A3-9543C3BEB1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9048AD9-65E9-4867-A542-45F2198D7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468F60F-6711-45B0-A4BC-44C55E344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1BC9-6C46-41FB-8D57-98A962A75458}" type="datetimeFigureOut">
              <a:rPr lang="nl-NL" smtClean="0"/>
              <a:t>14-9-2019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70890A9-5EEA-4406-A55B-3CBBD8AB1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E394627-85AC-4A89-B7DD-AB38CABA8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D825-EB50-4D61-A8BB-68246AEE2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379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898AD-3476-4BB5-BD53-A96ACDCF0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CCB3EDF-FD81-4053-ABB9-154000DB0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1BC9-6C46-41FB-8D57-98A962A75458}" type="datetimeFigureOut">
              <a:rPr lang="nl-NL" smtClean="0"/>
              <a:t>14-9-2019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D9A4E5A-4F78-4366-AAAE-794A44935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E63E727-4225-43BD-AEB4-A5E497CA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D825-EB50-4D61-A8BB-68246AEE2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649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BA4310A-A08F-4318-BE9B-60254038A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1BC9-6C46-41FB-8D57-98A962A75458}" type="datetimeFigureOut">
              <a:rPr lang="nl-NL" smtClean="0"/>
              <a:t>14-9-2019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F63C836-AB0F-4DD7-B81E-B0C0E73D6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DE4BEF9-6C51-4CA0-A8FB-1D799E5AC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D825-EB50-4D61-A8BB-68246AEE2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9614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C64B8E-5370-4ED2-AF60-415838054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C72F19-2977-416C-95FA-69E460CEF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85AF560-1437-4D91-A835-E13D36BA1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C5E0F22-EEA9-4360-8557-2955E5337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1BC9-6C46-41FB-8D57-98A962A75458}" type="datetimeFigureOut">
              <a:rPr lang="nl-NL" smtClean="0"/>
              <a:t>14-9-2019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65F7C1-489F-4BEB-B35E-266E2B11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F116A34-0F89-4281-8FB7-FB78E0FB1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D825-EB50-4D61-A8BB-68246AEE2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82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8088CF-0D86-45EC-9E53-641C60C5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F57E904-4169-4CC5-87E2-A2F65CE58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1447208-33D6-44F4-868C-8309C817A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582B6EF-329E-41A3-8E32-E7BFD0A58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1BC9-6C46-41FB-8D57-98A962A75458}" type="datetimeFigureOut">
              <a:rPr lang="nl-NL" smtClean="0"/>
              <a:t>14-9-2019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8989370-776F-4737-9A00-EF5AD6BE9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A6A437F-FF79-4CBA-B293-8AB0ECFB5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0D825-EB50-4D61-A8BB-68246AEE2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958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2BEF565-D0C3-40E5-B7F6-85D839A03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11B9B02-397F-4796-8AF6-47A0328CC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35ED1C-3F65-4611-A973-191C6FEBA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41BC9-6C46-41FB-8D57-98A962A75458}" type="datetimeFigureOut">
              <a:rPr lang="nl-NL" smtClean="0"/>
              <a:t>14-9-2019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BA39F7-28A9-43F8-A489-14973498DA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4D3F6E-A66D-4DFC-9A84-E089B96196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0D825-EB50-4D61-A8BB-68246AEE2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344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tm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tm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tm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tm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tm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tmp"/><Relationship Id="rId4" Type="http://schemas.openxmlformats.org/officeDocument/2006/relationships/image" Target="../media/image16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675" y="106309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823075" y="3617913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Schermopname">
            <a:extLst>
              <a:ext uri="{FF2B5EF4-FFF2-40B4-BE49-F238E27FC236}">
                <a16:creationId xmlns:a16="http://schemas.microsoft.com/office/drawing/2014/main" id="{985409F7-56B3-4B18-A996-7123F3836C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735" y="777738"/>
            <a:ext cx="6426530" cy="530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48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554" y="6214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6835776" y="3491140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 descr="Schermopname">
            <a:extLst>
              <a:ext uri="{FF2B5EF4-FFF2-40B4-BE49-F238E27FC236}">
                <a16:creationId xmlns:a16="http://schemas.microsoft.com/office/drawing/2014/main" id="{BE8650BC-F33B-4D35-99C1-82FEF81658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885" y="679453"/>
            <a:ext cx="7698232" cy="444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483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823075" y="3617913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 descr="Schermopname">
            <a:extLst>
              <a:ext uri="{FF2B5EF4-FFF2-40B4-BE49-F238E27FC236}">
                <a16:creationId xmlns:a16="http://schemas.microsoft.com/office/drawing/2014/main" id="{80930C3B-85E7-4189-9252-403C67FB33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417" y="892996"/>
            <a:ext cx="7726657" cy="438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01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823075" y="3617913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 descr="Schermopname">
            <a:extLst>
              <a:ext uri="{FF2B5EF4-FFF2-40B4-BE49-F238E27FC236}">
                <a16:creationId xmlns:a16="http://schemas.microsoft.com/office/drawing/2014/main" id="{2A7C3B8E-799B-45E3-B1D7-5277377FE8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213" y="930292"/>
            <a:ext cx="7682673" cy="384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974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823075" y="3617913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 descr="Schermopname">
            <a:extLst>
              <a:ext uri="{FF2B5EF4-FFF2-40B4-BE49-F238E27FC236}">
                <a16:creationId xmlns:a16="http://schemas.microsoft.com/office/drawing/2014/main" id="{EA178830-C645-4AA7-BF87-6C6AE1E0AE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082" y="543334"/>
            <a:ext cx="7863175" cy="545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973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823075" y="3617913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 descr="Schermopname">
            <a:extLst>
              <a:ext uri="{FF2B5EF4-FFF2-40B4-BE49-F238E27FC236}">
                <a16:creationId xmlns:a16="http://schemas.microsoft.com/office/drawing/2014/main" id="{FDA5B48C-49E3-49A4-B4C2-A02BFF2C67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859" y="773327"/>
            <a:ext cx="7864059" cy="447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903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823075" y="3617913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 descr="Schermopname">
            <a:extLst>
              <a:ext uri="{FF2B5EF4-FFF2-40B4-BE49-F238E27FC236}">
                <a16:creationId xmlns:a16="http://schemas.microsoft.com/office/drawing/2014/main" id="{7C256CFC-EC11-452F-A984-E017C5AB6E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488" y="440957"/>
            <a:ext cx="6566237" cy="5410478"/>
          </a:xfrm>
          <a:prstGeom prst="rect">
            <a:avLst/>
          </a:prstGeom>
        </p:spPr>
      </p:pic>
      <p:pic>
        <p:nvPicPr>
          <p:cNvPr id="7" name="Afbeelding 6" descr="Schermopname">
            <a:extLst>
              <a:ext uri="{FF2B5EF4-FFF2-40B4-BE49-F238E27FC236}">
                <a16:creationId xmlns:a16="http://schemas.microsoft.com/office/drawing/2014/main" id="{5A5CE82F-7EB6-4F86-A3B8-87473601F28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0" b="26093"/>
          <a:stretch/>
        </p:blipFill>
        <p:spPr>
          <a:xfrm>
            <a:off x="2059838" y="5732547"/>
            <a:ext cx="6267772" cy="62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007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821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823075" y="3617913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1EA1C67-41D2-4BFE-A68F-499453F9D2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8486" y="630238"/>
            <a:ext cx="7467620" cy="448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17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821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823075" y="3617913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F440D4A-B3AE-4647-A2A3-875C0028BA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0893" y="645088"/>
            <a:ext cx="7631115" cy="458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821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823075" y="3617913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 descr="Schermopname">
            <a:extLst>
              <a:ext uri="{FF2B5EF4-FFF2-40B4-BE49-F238E27FC236}">
                <a16:creationId xmlns:a16="http://schemas.microsoft.com/office/drawing/2014/main" id="{786017A2-E1D0-41EC-ABFC-267E6898C3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489" y="514876"/>
            <a:ext cx="7653992" cy="492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73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821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6823075" y="3617913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 descr="Schermopname">
            <a:extLst>
              <a:ext uri="{FF2B5EF4-FFF2-40B4-BE49-F238E27FC236}">
                <a16:creationId xmlns:a16="http://schemas.microsoft.com/office/drawing/2014/main" id="{ACFC8FA9-CF5A-41FE-93E8-B01F1A987A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807" y="537757"/>
            <a:ext cx="7732246" cy="431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617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222" y="1889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6823075" y="3617913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 descr="Schermopname">
            <a:extLst>
              <a:ext uri="{FF2B5EF4-FFF2-40B4-BE49-F238E27FC236}">
                <a16:creationId xmlns:a16="http://schemas.microsoft.com/office/drawing/2014/main" id="{F098C9D1-E45C-4601-90C9-A221CB950B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133" y="747728"/>
            <a:ext cx="7856495" cy="440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591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279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6766879" y="3558454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 descr="Schermopname">
            <a:extLst>
              <a:ext uri="{FF2B5EF4-FFF2-40B4-BE49-F238E27FC236}">
                <a16:creationId xmlns:a16="http://schemas.microsoft.com/office/drawing/2014/main" id="{5D1A393D-E5C4-4CC5-AD70-B9AF8245EE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53" y="611476"/>
            <a:ext cx="7465905" cy="385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402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279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6766879" y="3558454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 descr="Schermopname">
            <a:extLst>
              <a:ext uri="{FF2B5EF4-FFF2-40B4-BE49-F238E27FC236}">
                <a16:creationId xmlns:a16="http://schemas.microsoft.com/office/drawing/2014/main" id="{B0DEA0F7-18F3-43EF-BC61-7D344F8ED6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889" y="643837"/>
            <a:ext cx="7587849" cy="443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541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993" y="6214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5"/>
          <p:cNvSpPr/>
          <p:nvPr/>
        </p:nvSpPr>
        <p:spPr>
          <a:xfrm>
            <a:off x="6835776" y="3491140"/>
            <a:ext cx="177165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0181717" y="1350647"/>
            <a:ext cx="216024" cy="2362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 descr="Schermopname">
            <a:extLst>
              <a:ext uri="{FF2B5EF4-FFF2-40B4-BE49-F238E27FC236}">
                <a16:creationId xmlns:a16="http://schemas.microsoft.com/office/drawing/2014/main" id="{77B48B4F-ED54-4D81-B904-67EE484321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399" y="805392"/>
            <a:ext cx="7281758" cy="476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8231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15</Words>
  <Application>Microsoft Office PowerPoint</Application>
  <PresentationFormat>Breedbeeld</PresentationFormat>
  <Paragraphs>15</Paragraphs>
  <Slides>15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Arbeidsongeschikt is een risico</dc:title>
  <dc:creator>Peter van den Bunder</dc:creator>
  <cp:lastModifiedBy>Anne-Marie Harmsen</cp:lastModifiedBy>
  <cp:revision>10</cp:revision>
  <dcterms:created xsi:type="dcterms:W3CDTF">2019-06-13T07:22:02Z</dcterms:created>
  <dcterms:modified xsi:type="dcterms:W3CDTF">2019-09-14T07:00:23Z</dcterms:modified>
</cp:coreProperties>
</file>